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7"/>
  </p:notesMasterIdLst>
  <p:sldIdLst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F563C468-F5B3-4D2E-B133-221C0E443730}">
      <dgm:prSet/>
      <dgm:spPr/>
      <dgm:t>
        <a:bodyPr/>
        <a:lstStyle/>
        <a:p>
          <a:pPr>
            <a:defRPr cap="all"/>
          </a:pPr>
          <a:r>
            <a:rPr lang="en-US" dirty="0"/>
            <a:t>Label Lorem ipsum</a:t>
          </a:r>
        </a:p>
      </dgm:t>
    </dgm:pt>
    <dgm:pt modelId="{E4AF0BE0-9EE3-4A25-BD45-7D46D8EC4224}" type="parTrans" cxnId="{85446A51-E375-46C9-B20F-E4522D4C3F29}">
      <dgm:prSet/>
      <dgm:spPr/>
      <dgm:t>
        <a:bodyPr/>
        <a:lstStyle/>
        <a:p>
          <a:endParaRPr lang="en-US"/>
        </a:p>
      </dgm:t>
    </dgm:pt>
    <dgm:pt modelId="{388AD050-FC91-46C1-AEBE-30C5710D9486}" type="sibTrans" cxnId="{85446A51-E375-46C9-B20F-E4522D4C3F29}">
      <dgm:prSet/>
      <dgm:spPr/>
      <dgm:t>
        <a:bodyPr/>
        <a:lstStyle/>
        <a:p>
          <a:endParaRPr lang="en-US"/>
        </a:p>
      </dgm:t>
    </dgm:pt>
    <dgm:pt modelId="{A75657DF-A545-4349-A286-2D38CB7D4B4A}">
      <dgm:prSet/>
      <dgm:spPr/>
      <dgm:t>
        <a:bodyPr/>
        <a:lstStyle/>
        <a:p>
          <a:pPr>
            <a:defRPr cap="all"/>
          </a:pPr>
          <a:r>
            <a:rPr lang="en-US" dirty="0"/>
            <a:t>Label Lorem Ipsum</a:t>
          </a:r>
        </a:p>
      </dgm:t>
    </dgm:pt>
    <dgm:pt modelId="{E2B48BAD-7E94-4F88-95D5-E7510FDE0DCB}" type="parTrans" cxnId="{9AB7DEA6-4E52-4896-B85B-81A36A9C1330}">
      <dgm:prSet/>
      <dgm:spPr/>
      <dgm:t>
        <a:bodyPr/>
        <a:lstStyle/>
        <a:p>
          <a:endParaRPr lang="en-US"/>
        </a:p>
      </dgm:t>
    </dgm:pt>
    <dgm:pt modelId="{353F9B7C-EC0D-468C-8D9C-76DD3DD7FC3E}" type="sibTrans" cxnId="{9AB7DEA6-4E52-4896-B85B-81A36A9C1330}">
      <dgm:prSet/>
      <dgm:spPr/>
      <dgm:t>
        <a:bodyPr/>
        <a:lstStyle/>
        <a:p>
          <a:endParaRPr lang="en-US"/>
        </a:p>
      </dgm:t>
    </dgm:pt>
    <dgm:pt modelId="{AE42A96B-7E62-4014-B449-A4D51EC5E5FB}">
      <dgm:prSet/>
      <dgm:spPr/>
      <dgm:t>
        <a:bodyPr/>
        <a:lstStyle/>
        <a:p>
          <a:pPr>
            <a:defRPr cap="all"/>
          </a:pPr>
          <a:r>
            <a:rPr lang="en-US" dirty="0"/>
            <a:t>Label Lorem Ipsum</a:t>
          </a:r>
        </a:p>
      </dgm:t>
    </dgm:pt>
    <dgm:pt modelId="{ED0514A6-DFC1-4857-8989-12B35FE4DE1E}" type="parTrans" cxnId="{836FE673-F6E6-4AA1-94BA-61A25F2DC156}">
      <dgm:prSet/>
      <dgm:spPr/>
      <dgm:t>
        <a:bodyPr/>
        <a:lstStyle/>
        <a:p>
          <a:endParaRPr lang="en-US"/>
        </a:p>
      </dgm:t>
    </dgm:pt>
    <dgm:pt modelId="{33BB6616-2CD9-4486-9C4C-D49DB381CE48}" type="sibTrans" cxnId="{836FE673-F6E6-4AA1-94BA-61A25F2DC156}">
      <dgm:prSet/>
      <dgm:spPr/>
      <dgm:t>
        <a:bodyPr/>
        <a:lstStyle/>
        <a:p>
          <a:endParaRPr lang="en-US"/>
        </a:p>
      </dgm:t>
    </dgm:pt>
    <dgm:pt modelId="{207DB71E-3701-4A85-B780-F9909241E2AE}" type="pres">
      <dgm:prSet presAssocID="{8A5127D9-E544-48C4-8220-B17196310CB4}" presName="root" presStyleCnt="0">
        <dgm:presLayoutVars>
          <dgm:dir/>
          <dgm:resizeHandles val="exact"/>
        </dgm:presLayoutVars>
      </dgm:prSet>
      <dgm:spPr/>
    </dgm:pt>
    <dgm:pt modelId="{A564964E-294A-4D16-9802-E302E2F654D1}" type="pres">
      <dgm:prSet presAssocID="{F563C468-F5B3-4D2E-B133-221C0E443730}" presName="compNode" presStyleCnt="0"/>
      <dgm:spPr/>
    </dgm:pt>
    <dgm:pt modelId="{A4460523-F646-49BF-B563-E35C5616C125}" type="pres">
      <dgm:prSet presAssocID="{F563C468-F5B3-4D2E-B133-221C0E443730}" presName="iconBgRect" presStyleLbl="bgShp" presStyleIdx="0" presStyleCnt="3"/>
      <dgm:spPr>
        <a:solidFill>
          <a:schemeClr val="tx2"/>
        </a:solidFill>
      </dgm:spPr>
    </dgm:pt>
    <dgm:pt modelId="{B16FF6E0-0854-40F3-A459-451E65674DC5}" type="pres">
      <dgm:prSet presAssocID="{F563C468-F5B3-4D2E-B133-221C0E44373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B01AB7F2-2F57-4AB7-8372-93B799D421D9}" type="pres">
      <dgm:prSet presAssocID="{F563C468-F5B3-4D2E-B133-221C0E443730}" presName="spaceRect" presStyleCnt="0"/>
      <dgm:spPr/>
    </dgm:pt>
    <dgm:pt modelId="{87154616-91F0-47F0-8A0D-AACA6F1DEDCF}" type="pres">
      <dgm:prSet presAssocID="{F563C468-F5B3-4D2E-B133-221C0E443730}" presName="textRect" presStyleLbl="revTx" presStyleIdx="0" presStyleCnt="3">
        <dgm:presLayoutVars>
          <dgm:chMax val="1"/>
          <dgm:chPref val="1"/>
        </dgm:presLayoutVars>
      </dgm:prSet>
      <dgm:spPr/>
    </dgm:pt>
    <dgm:pt modelId="{9CFDAEFE-FF76-421E-8418-E8671DE89F5F}" type="pres">
      <dgm:prSet presAssocID="{388AD050-FC91-46C1-AEBE-30C5710D9486}" presName="sibTrans" presStyleCnt="0"/>
      <dgm:spPr/>
    </dgm:pt>
    <dgm:pt modelId="{44E64C00-30C8-4A61-AF5D-69D1BB745458}" type="pres">
      <dgm:prSet presAssocID="{A75657DF-A545-4349-A286-2D38CB7D4B4A}" presName="compNode" presStyleCnt="0"/>
      <dgm:spPr/>
    </dgm:pt>
    <dgm:pt modelId="{7C33C357-4295-43C5-8279-87A82D946066}" type="pres">
      <dgm:prSet presAssocID="{A75657DF-A545-4349-A286-2D38CB7D4B4A}" presName="iconBgRect" presStyleLbl="bgShp" presStyleIdx="1" presStyleCnt="3"/>
      <dgm:spPr>
        <a:solidFill>
          <a:schemeClr val="tx2"/>
        </a:solidFill>
      </dgm:spPr>
    </dgm:pt>
    <dgm:pt modelId="{51769E2A-52AA-4E46-A424-BBB771FB9D2A}" type="pres">
      <dgm:prSet presAssocID="{A75657DF-A545-4349-A286-2D38CB7D4B4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0DF669B1-F4BA-44FD-8F86-60C1B759A2B5}" type="pres">
      <dgm:prSet presAssocID="{A75657DF-A545-4349-A286-2D38CB7D4B4A}" presName="spaceRect" presStyleCnt="0"/>
      <dgm:spPr/>
    </dgm:pt>
    <dgm:pt modelId="{E858E898-48B9-45DD-8D04-4C5D6F83165A}" type="pres">
      <dgm:prSet presAssocID="{A75657DF-A545-4349-A286-2D38CB7D4B4A}" presName="textRect" presStyleLbl="revTx" presStyleIdx="1" presStyleCnt="3">
        <dgm:presLayoutVars>
          <dgm:chMax val="1"/>
          <dgm:chPref val="1"/>
        </dgm:presLayoutVars>
      </dgm:prSet>
      <dgm:spPr/>
    </dgm:pt>
    <dgm:pt modelId="{B458255E-FA70-4E6A-B4AC-3224AE827B4B}" type="pres">
      <dgm:prSet presAssocID="{353F9B7C-EC0D-468C-8D9C-76DD3DD7FC3E}" presName="sibTrans" presStyleCnt="0"/>
      <dgm:spPr/>
    </dgm:pt>
    <dgm:pt modelId="{71D2C2A8-E4B6-433F-B14D-0517AE92B312}" type="pres">
      <dgm:prSet presAssocID="{AE42A96B-7E62-4014-B449-A4D51EC5E5FB}" presName="compNode" presStyleCnt="0"/>
      <dgm:spPr/>
    </dgm:pt>
    <dgm:pt modelId="{F49D1810-723C-4403-A6BE-CC08F951A14C}" type="pres">
      <dgm:prSet presAssocID="{AE42A96B-7E62-4014-B449-A4D51EC5E5FB}" presName="iconBgRect" presStyleLbl="bgShp" presStyleIdx="2" presStyleCnt="3"/>
      <dgm:spPr>
        <a:solidFill>
          <a:schemeClr val="tx2"/>
        </a:solidFill>
      </dgm:spPr>
    </dgm:pt>
    <dgm:pt modelId="{53A39693-9BF4-4156-9EB2-B514FD974217}" type="pres">
      <dgm:prSet presAssocID="{AE42A96B-7E62-4014-B449-A4D51EC5E5F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perclip"/>
        </a:ext>
      </dgm:extLst>
    </dgm:pt>
    <dgm:pt modelId="{9EAD1CD6-9C85-40DF-A09B-DEAB627C4877}" type="pres">
      <dgm:prSet presAssocID="{AE42A96B-7E62-4014-B449-A4D51EC5E5FB}" presName="spaceRect" presStyleCnt="0"/>
      <dgm:spPr/>
    </dgm:pt>
    <dgm:pt modelId="{959B7796-B53B-470F-BC60-95123BC384B9}" type="pres">
      <dgm:prSet presAssocID="{AE42A96B-7E62-4014-B449-A4D51EC5E5F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71DC31A-2B11-4580-A226-D2F9653315F3}" type="presOf" srcId="{AE42A96B-7E62-4014-B449-A4D51EC5E5FB}" destId="{959B7796-B53B-470F-BC60-95123BC384B9}" srcOrd="0" destOrd="0" presId="urn:microsoft.com/office/officeart/2018/5/layout/IconCircleLabelList"/>
    <dgm:cxn modelId="{20942D23-A9E1-474D-B038-56A42ABDB70B}" type="presOf" srcId="{F563C468-F5B3-4D2E-B133-221C0E443730}" destId="{87154616-91F0-47F0-8A0D-AACA6F1DEDCF}" srcOrd="0" destOrd="0" presId="urn:microsoft.com/office/officeart/2018/5/layout/IconCircleLabelList"/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836FE673-F6E6-4AA1-94BA-61A25F2DC156}" srcId="{8A5127D9-E544-48C4-8220-B17196310CB4}" destId="{AE42A96B-7E62-4014-B449-A4D51EC5E5FB}" srcOrd="2" destOrd="0" parTransId="{ED0514A6-DFC1-4857-8989-12B35FE4DE1E}" sibTransId="{33BB6616-2CD9-4486-9C4C-D49DB381CE48}"/>
    <dgm:cxn modelId="{7C8C2889-8EE2-4C9B-8992-29ED6D489672}" type="presOf" srcId="{A75657DF-A545-4349-A286-2D38CB7D4B4A}" destId="{E858E898-48B9-45DD-8D04-4C5D6F83165A}" srcOrd="0" destOrd="0" presId="urn:microsoft.com/office/officeart/2018/5/layout/IconCircleLabelList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519E4EAD-B81D-4667-9A21-DC08C427BABA}" type="presOf" srcId="{8A5127D9-E544-48C4-8220-B17196310CB4}" destId="{207DB71E-3701-4A85-B780-F9909241E2AE}" srcOrd="0" destOrd="0" presId="urn:microsoft.com/office/officeart/2018/5/layout/IconCircleLabelList"/>
    <dgm:cxn modelId="{9331F354-A750-43D5-BED3-3118FFC8DCDC}" type="presParOf" srcId="{207DB71E-3701-4A85-B780-F9909241E2AE}" destId="{A564964E-294A-4D16-9802-E302E2F654D1}" srcOrd="0" destOrd="0" presId="urn:microsoft.com/office/officeart/2018/5/layout/IconCircleLabelList"/>
    <dgm:cxn modelId="{66EB95D7-BAD1-452E-9C38-8DEC4608EAE4}" type="presParOf" srcId="{A564964E-294A-4D16-9802-E302E2F654D1}" destId="{A4460523-F646-49BF-B563-E35C5616C125}" srcOrd="0" destOrd="0" presId="urn:microsoft.com/office/officeart/2018/5/layout/IconCircleLabelList"/>
    <dgm:cxn modelId="{F6A6CB17-E64E-4ABB-9D0B-510D2E8FE3AB}" type="presParOf" srcId="{A564964E-294A-4D16-9802-E302E2F654D1}" destId="{B16FF6E0-0854-40F3-A459-451E65674DC5}" srcOrd="1" destOrd="0" presId="urn:microsoft.com/office/officeart/2018/5/layout/IconCircleLabelList"/>
    <dgm:cxn modelId="{993DC671-886D-40FD-9C80-03F8A2A9BBD3}" type="presParOf" srcId="{A564964E-294A-4D16-9802-E302E2F654D1}" destId="{B01AB7F2-2F57-4AB7-8372-93B799D421D9}" srcOrd="2" destOrd="0" presId="urn:microsoft.com/office/officeart/2018/5/layout/IconCircleLabelList"/>
    <dgm:cxn modelId="{92DE0486-8A31-4571-B45E-E1D88E56427C}" type="presParOf" srcId="{A564964E-294A-4D16-9802-E302E2F654D1}" destId="{87154616-91F0-47F0-8A0D-AACA6F1DEDCF}" srcOrd="3" destOrd="0" presId="urn:microsoft.com/office/officeart/2018/5/layout/IconCircleLabelList"/>
    <dgm:cxn modelId="{D6B7877A-8A28-47A3-9D79-35D534F96290}" type="presParOf" srcId="{207DB71E-3701-4A85-B780-F9909241E2AE}" destId="{9CFDAEFE-FF76-421E-8418-E8671DE89F5F}" srcOrd="1" destOrd="0" presId="urn:microsoft.com/office/officeart/2018/5/layout/IconCircleLabelList"/>
    <dgm:cxn modelId="{3F562651-414B-4B25-BD8B-34289A4EA29F}" type="presParOf" srcId="{207DB71E-3701-4A85-B780-F9909241E2AE}" destId="{44E64C00-30C8-4A61-AF5D-69D1BB745458}" srcOrd="2" destOrd="0" presId="urn:microsoft.com/office/officeart/2018/5/layout/IconCircleLabelList"/>
    <dgm:cxn modelId="{D941DFBA-6226-49BC-81DA-B73E99435174}" type="presParOf" srcId="{44E64C00-30C8-4A61-AF5D-69D1BB745458}" destId="{7C33C357-4295-43C5-8279-87A82D946066}" srcOrd="0" destOrd="0" presId="urn:microsoft.com/office/officeart/2018/5/layout/IconCircleLabelList"/>
    <dgm:cxn modelId="{BAD3180C-4B4A-4C85-919E-3A45FB1416F7}" type="presParOf" srcId="{44E64C00-30C8-4A61-AF5D-69D1BB745458}" destId="{51769E2A-52AA-4E46-A424-BBB771FB9D2A}" srcOrd="1" destOrd="0" presId="urn:microsoft.com/office/officeart/2018/5/layout/IconCircleLabelList"/>
    <dgm:cxn modelId="{F4279196-1A19-4500-B9EF-505A2CEDAB36}" type="presParOf" srcId="{44E64C00-30C8-4A61-AF5D-69D1BB745458}" destId="{0DF669B1-F4BA-44FD-8F86-60C1B759A2B5}" srcOrd="2" destOrd="0" presId="urn:microsoft.com/office/officeart/2018/5/layout/IconCircleLabelList"/>
    <dgm:cxn modelId="{A6CF1EC8-16AF-4030-8CA3-5BF1F25A0255}" type="presParOf" srcId="{44E64C00-30C8-4A61-AF5D-69D1BB745458}" destId="{E858E898-48B9-45DD-8D04-4C5D6F83165A}" srcOrd="3" destOrd="0" presId="urn:microsoft.com/office/officeart/2018/5/layout/IconCircleLabelList"/>
    <dgm:cxn modelId="{737CDA8D-767D-478C-96C2-06792C15C018}" type="presParOf" srcId="{207DB71E-3701-4A85-B780-F9909241E2AE}" destId="{B458255E-FA70-4E6A-B4AC-3224AE827B4B}" srcOrd="3" destOrd="0" presId="urn:microsoft.com/office/officeart/2018/5/layout/IconCircleLabelList"/>
    <dgm:cxn modelId="{1C0CA909-FA1C-4C16-9ACD-07744FA4A821}" type="presParOf" srcId="{207DB71E-3701-4A85-B780-F9909241E2AE}" destId="{71D2C2A8-E4B6-433F-B14D-0517AE92B312}" srcOrd="4" destOrd="0" presId="urn:microsoft.com/office/officeart/2018/5/layout/IconCircleLabelList"/>
    <dgm:cxn modelId="{D7B919B1-3170-402D-84FA-BA2B7F16DB13}" type="presParOf" srcId="{71D2C2A8-E4B6-433F-B14D-0517AE92B312}" destId="{F49D1810-723C-4403-A6BE-CC08F951A14C}" srcOrd="0" destOrd="0" presId="urn:microsoft.com/office/officeart/2018/5/layout/IconCircleLabelList"/>
    <dgm:cxn modelId="{737E859D-A8A5-401C-BC79-19AC65024AD5}" type="presParOf" srcId="{71D2C2A8-E4B6-433F-B14D-0517AE92B312}" destId="{53A39693-9BF4-4156-9EB2-B514FD974217}" srcOrd="1" destOrd="0" presId="urn:microsoft.com/office/officeart/2018/5/layout/IconCircleLabelList"/>
    <dgm:cxn modelId="{34D07AEF-E6F9-4CC1-BFB7-FFE7B9B188A6}" type="presParOf" srcId="{71D2C2A8-E4B6-433F-B14D-0517AE92B312}" destId="{9EAD1CD6-9C85-40DF-A09B-DEAB627C4877}" srcOrd="2" destOrd="0" presId="urn:microsoft.com/office/officeart/2018/5/layout/IconCircleLabelList"/>
    <dgm:cxn modelId="{264E7041-35F1-41E1-AABF-12C4B06AF45C}" type="presParOf" srcId="{71D2C2A8-E4B6-433F-B14D-0517AE92B312}" destId="{959B7796-B53B-470F-BC60-95123BC384B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460523-F646-49BF-B563-E35C5616C125}">
      <dsp:nvSpPr>
        <dsp:cNvPr id="0" name=""/>
        <dsp:cNvSpPr/>
      </dsp:nvSpPr>
      <dsp:spPr>
        <a:xfrm>
          <a:off x="631612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6FF6E0-0854-40F3-A459-451E65674DC5}">
      <dsp:nvSpPr>
        <dsp:cNvPr id="0" name=""/>
        <dsp:cNvSpPr/>
      </dsp:nvSpPr>
      <dsp:spPr>
        <a:xfrm>
          <a:off x="1048425" y="573929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154616-91F0-47F0-8A0D-AACA6F1DEDCF}">
      <dsp:nvSpPr>
        <dsp:cNvPr id="0" name=""/>
        <dsp:cNvSpPr/>
      </dsp:nvSpPr>
      <dsp:spPr>
        <a:xfrm>
          <a:off x="6393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kern="1200" dirty="0"/>
            <a:t>Label Lorem ipsum</a:t>
          </a:r>
        </a:p>
      </dsp:txBody>
      <dsp:txXfrm>
        <a:off x="6393" y="2722117"/>
        <a:ext cx="3206250" cy="720000"/>
      </dsp:txXfrm>
    </dsp:sp>
    <dsp:sp modelId="{7C33C357-4295-43C5-8279-87A82D946066}">
      <dsp:nvSpPr>
        <dsp:cNvPr id="0" name=""/>
        <dsp:cNvSpPr/>
      </dsp:nvSpPr>
      <dsp:spPr>
        <a:xfrm>
          <a:off x="4398956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769E2A-52AA-4E46-A424-BBB771FB9D2A}">
      <dsp:nvSpPr>
        <dsp:cNvPr id="0" name=""/>
        <dsp:cNvSpPr/>
      </dsp:nvSpPr>
      <dsp:spPr>
        <a:xfrm>
          <a:off x="4815768" y="573929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8E898-48B9-45DD-8D04-4C5D6F83165A}">
      <dsp:nvSpPr>
        <dsp:cNvPr id="0" name=""/>
        <dsp:cNvSpPr/>
      </dsp:nvSpPr>
      <dsp:spPr>
        <a:xfrm>
          <a:off x="3773737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kern="1200" dirty="0"/>
            <a:t>Label Lorem Ipsum</a:t>
          </a:r>
        </a:p>
      </dsp:txBody>
      <dsp:txXfrm>
        <a:off x="3773737" y="2722117"/>
        <a:ext cx="3206250" cy="720000"/>
      </dsp:txXfrm>
    </dsp:sp>
    <dsp:sp modelId="{F49D1810-723C-4403-A6BE-CC08F951A14C}">
      <dsp:nvSpPr>
        <dsp:cNvPr id="0" name=""/>
        <dsp:cNvSpPr/>
      </dsp:nvSpPr>
      <dsp:spPr>
        <a:xfrm>
          <a:off x="8166300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A39693-9BF4-4156-9EB2-B514FD974217}">
      <dsp:nvSpPr>
        <dsp:cNvPr id="0" name=""/>
        <dsp:cNvSpPr/>
      </dsp:nvSpPr>
      <dsp:spPr>
        <a:xfrm>
          <a:off x="8583112" y="573929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9B7796-B53B-470F-BC60-95123BC384B9}">
      <dsp:nvSpPr>
        <dsp:cNvPr id="0" name=""/>
        <dsp:cNvSpPr/>
      </dsp:nvSpPr>
      <dsp:spPr>
        <a:xfrm>
          <a:off x="7541081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kern="1200" dirty="0"/>
            <a:t>Label Lorem Ipsum</a:t>
          </a:r>
        </a:p>
      </dsp:txBody>
      <dsp:txXfrm>
        <a:off x="7541081" y="2722117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A437-91FB-4FB3-8FC2-9F674E6A454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7A20-946F-4FE9-9157-769BA906E7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9745A9D-2034-43A0-8CC4-56A06FE630E6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FF6F-0C74-4A13-B58B-0388B11F7BDF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47B6B-C82D-452C-9AF5-AE113117096C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BADD5-4D46-4D60-8999-54D1907EC62B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8AF52-A35B-49D6-9AAE-59CF99BF4750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FB979-2F5C-40FA-A13F-B6A00A8AA68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4F0F-ADD7-41EA-8DC2-2E2A3502B34E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AA22-1073-4951-A48E-333A90A082F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11681-0DF0-4920-8B35-57C3BE1FE277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2C64-F8A6-4C16-A190-2317293DBE5C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90C348E-FFE0-4E6D-ADF6-D74F6D9755A2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F20994C-E75A-463D-B1FB-9A4B00C17887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Sit Dolor Amet</a:t>
            </a:r>
          </a:p>
        </p:txBody>
      </p:sp>
      <p:pic>
        <p:nvPicPr>
          <p:cNvPr id="6" name="Picture 5" descr="aerial view of skyscrapers&#10;">
            <a:extLst>
              <a:ext uri="{FF2B5EF4-FFF2-40B4-BE49-F238E27FC236}">
                <a16:creationId xmlns:a16="http://schemas.microsoft.com/office/drawing/2014/main" id="{FC1464A5-2F0B-4AB6-A572-20E222450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10" name="Content Placeholder 2" descr="SmartArt graphic placeholder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380372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Metropolitan design</Template>
  <TotalTime>1</TotalTime>
  <Words>19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Metropolitan</vt:lpstr>
      <vt:lpstr>Title Lorem Ipsum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Mohamed</dc:creator>
  <cp:lastModifiedBy>Mohamed</cp:lastModifiedBy>
  <cp:revision>1</cp:revision>
  <dcterms:created xsi:type="dcterms:W3CDTF">2021-03-05T13:44:15Z</dcterms:created>
  <dcterms:modified xsi:type="dcterms:W3CDTF">2021-03-05T13:46:08Z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